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88" r:id="rId3"/>
    <p:sldId id="263" r:id="rId4"/>
    <p:sldId id="262" r:id="rId5"/>
    <p:sldId id="271" r:id="rId6"/>
    <p:sldId id="272" r:id="rId7"/>
    <p:sldId id="266" r:id="rId8"/>
    <p:sldId id="258" r:id="rId9"/>
    <p:sldId id="289" r:id="rId10"/>
    <p:sldId id="290" r:id="rId11"/>
    <p:sldId id="291" r:id="rId12"/>
    <p:sldId id="292" r:id="rId13"/>
    <p:sldId id="293" r:id="rId14"/>
    <p:sldId id="294" r:id="rId15"/>
    <p:sldId id="269" r:id="rId16"/>
    <p:sldId id="270" r:id="rId17"/>
    <p:sldId id="284" r:id="rId18"/>
    <p:sldId id="267" r:id="rId19"/>
    <p:sldId id="261" r:id="rId20"/>
    <p:sldId id="260" r:id="rId21"/>
    <p:sldId id="264"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26"/>
    <p:restoredTop sz="95261"/>
  </p:normalViewPr>
  <p:slideViewPr>
    <p:cSldViewPr snapToGrid="0" snapToObjects="1">
      <p:cViewPr>
        <p:scale>
          <a:sx n="90" d="100"/>
          <a:sy n="90" d="100"/>
        </p:scale>
        <p:origin x="880" y="48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0D118-6FD9-8E4F-B206-980F41D6BCE7}" type="datetimeFigureOut">
              <a:rPr lang="en-US" smtClean="0"/>
              <a:t>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FD06FF-1157-0D47-9A89-0D2AC8E1A05C}" type="slidenum">
              <a:rPr lang="en-US" smtClean="0"/>
              <a:t>‹#›</a:t>
            </a:fld>
            <a:endParaRPr lang="en-US"/>
          </a:p>
        </p:txBody>
      </p:sp>
    </p:spTree>
    <p:extLst>
      <p:ext uri="{BB962C8B-B14F-4D97-AF65-F5344CB8AC3E}">
        <p14:creationId xmlns:p14="http://schemas.microsoft.com/office/powerpoint/2010/main" val="612068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D06FF-1157-0D47-9A89-0D2AC8E1A05C}" type="slidenum">
              <a:rPr lang="en-US" smtClean="0"/>
              <a:t>1</a:t>
            </a:fld>
            <a:endParaRPr lang="en-US"/>
          </a:p>
        </p:txBody>
      </p:sp>
    </p:spTree>
    <p:extLst>
      <p:ext uri="{BB962C8B-B14F-4D97-AF65-F5344CB8AC3E}">
        <p14:creationId xmlns:p14="http://schemas.microsoft.com/office/powerpoint/2010/main" val="3566422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D06FF-1157-0D47-9A89-0D2AC8E1A05C}" type="slidenum">
              <a:rPr lang="en-US" smtClean="0"/>
              <a:t>3</a:t>
            </a:fld>
            <a:endParaRPr lang="en-US"/>
          </a:p>
        </p:txBody>
      </p:sp>
    </p:spTree>
    <p:extLst>
      <p:ext uri="{BB962C8B-B14F-4D97-AF65-F5344CB8AC3E}">
        <p14:creationId xmlns:p14="http://schemas.microsoft.com/office/powerpoint/2010/main" val="418075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D06FF-1157-0D47-9A89-0D2AC8E1A05C}" type="slidenum">
              <a:rPr lang="en-US" smtClean="0"/>
              <a:t>4</a:t>
            </a:fld>
            <a:endParaRPr lang="en-US"/>
          </a:p>
        </p:txBody>
      </p:sp>
    </p:spTree>
    <p:extLst>
      <p:ext uri="{BB962C8B-B14F-4D97-AF65-F5344CB8AC3E}">
        <p14:creationId xmlns:p14="http://schemas.microsoft.com/office/powerpoint/2010/main" val="953760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D06FF-1157-0D47-9A89-0D2AC8E1A05C}" type="slidenum">
              <a:rPr lang="en-US" smtClean="0"/>
              <a:t>5</a:t>
            </a:fld>
            <a:endParaRPr lang="en-US"/>
          </a:p>
        </p:txBody>
      </p:sp>
    </p:spTree>
    <p:extLst>
      <p:ext uri="{BB962C8B-B14F-4D97-AF65-F5344CB8AC3E}">
        <p14:creationId xmlns:p14="http://schemas.microsoft.com/office/powerpoint/2010/main" val="17466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D06FF-1157-0D47-9A89-0D2AC8E1A05C}" type="slidenum">
              <a:rPr lang="en-US" smtClean="0"/>
              <a:t>8</a:t>
            </a:fld>
            <a:endParaRPr lang="en-US"/>
          </a:p>
        </p:txBody>
      </p:sp>
    </p:spTree>
    <p:extLst>
      <p:ext uri="{BB962C8B-B14F-4D97-AF65-F5344CB8AC3E}">
        <p14:creationId xmlns:p14="http://schemas.microsoft.com/office/powerpoint/2010/main" val="1636161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D06FF-1157-0D47-9A89-0D2AC8E1A05C}" type="slidenum">
              <a:rPr lang="en-US" smtClean="0"/>
              <a:t>15</a:t>
            </a:fld>
            <a:endParaRPr lang="en-US"/>
          </a:p>
        </p:txBody>
      </p:sp>
    </p:spTree>
    <p:extLst>
      <p:ext uri="{BB962C8B-B14F-4D97-AF65-F5344CB8AC3E}">
        <p14:creationId xmlns:p14="http://schemas.microsoft.com/office/powerpoint/2010/main" val="3384448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D06FF-1157-0D47-9A89-0D2AC8E1A05C}" type="slidenum">
              <a:rPr lang="en-US" smtClean="0"/>
              <a:t>16</a:t>
            </a:fld>
            <a:endParaRPr lang="en-US"/>
          </a:p>
        </p:txBody>
      </p:sp>
    </p:spTree>
    <p:extLst>
      <p:ext uri="{BB962C8B-B14F-4D97-AF65-F5344CB8AC3E}">
        <p14:creationId xmlns:p14="http://schemas.microsoft.com/office/powerpoint/2010/main" val="321601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D06FF-1157-0D47-9A89-0D2AC8E1A05C}" type="slidenum">
              <a:rPr lang="en-US" smtClean="0"/>
              <a:t>18</a:t>
            </a:fld>
            <a:endParaRPr lang="en-US"/>
          </a:p>
        </p:txBody>
      </p:sp>
    </p:spTree>
    <p:extLst>
      <p:ext uri="{BB962C8B-B14F-4D97-AF65-F5344CB8AC3E}">
        <p14:creationId xmlns:p14="http://schemas.microsoft.com/office/powerpoint/2010/main" val="332823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D06FF-1157-0D47-9A89-0D2AC8E1A05C}" type="slidenum">
              <a:rPr lang="en-US" smtClean="0"/>
              <a:t>21</a:t>
            </a:fld>
            <a:endParaRPr lang="en-US"/>
          </a:p>
        </p:txBody>
      </p:sp>
    </p:spTree>
    <p:extLst>
      <p:ext uri="{BB962C8B-B14F-4D97-AF65-F5344CB8AC3E}">
        <p14:creationId xmlns:p14="http://schemas.microsoft.com/office/powerpoint/2010/main" val="1978521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92372-5493-8F46-8E75-0B0ED7D3E4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3FA188-5F00-BF42-975D-8DD5043F48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8FAEF4-82A8-D541-AB0D-1732896FD429}"/>
              </a:ext>
            </a:extLst>
          </p:cNvPr>
          <p:cNvSpPr>
            <a:spLocks noGrp="1"/>
          </p:cNvSpPr>
          <p:nvPr>
            <p:ph type="dt" sz="half" idx="10"/>
          </p:nvPr>
        </p:nvSpPr>
        <p:spPr/>
        <p:txBody>
          <a:bodyPr/>
          <a:lstStyle/>
          <a:p>
            <a:fld id="{F140E0D1-4D9F-AE42-92FF-105EE496CBF3}" type="datetimeFigureOut">
              <a:rPr lang="en-US" smtClean="0"/>
              <a:t>2/21/22</a:t>
            </a:fld>
            <a:endParaRPr lang="en-US"/>
          </a:p>
        </p:txBody>
      </p:sp>
      <p:sp>
        <p:nvSpPr>
          <p:cNvPr id="5" name="Footer Placeholder 4">
            <a:extLst>
              <a:ext uri="{FF2B5EF4-FFF2-40B4-BE49-F238E27FC236}">
                <a16:creationId xmlns:a16="http://schemas.microsoft.com/office/drawing/2014/main" id="{AB90AC17-A395-0047-9AAE-F20280824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BCE13-FBE5-1C41-876F-DA629AE63BEB}"/>
              </a:ext>
            </a:extLst>
          </p:cNvPr>
          <p:cNvSpPr>
            <a:spLocks noGrp="1"/>
          </p:cNvSpPr>
          <p:nvPr>
            <p:ph type="sldNum" sz="quarter" idx="12"/>
          </p:nvPr>
        </p:nvSpPr>
        <p:spPr/>
        <p:txBody>
          <a:bodyPr/>
          <a:lstStyle/>
          <a:p>
            <a:fld id="{E5D6B262-FE15-0A40-99C6-226C40FF94A1}" type="slidenum">
              <a:rPr lang="en-US" smtClean="0"/>
              <a:t>‹#›</a:t>
            </a:fld>
            <a:endParaRPr lang="en-US"/>
          </a:p>
        </p:txBody>
      </p:sp>
    </p:spTree>
    <p:extLst>
      <p:ext uri="{BB962C8B-B14F-4D97-AF65-F5344CB8AC3E}">
        <p14:creationId xmlns:p14="http://schemas.microsoft.com/office/powerpoint/2010/main" val="1626803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24E4-5631-8B4A-B66B-9B2DF92894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6CA43D-4BB4-F048-97CA-8A5D21EF3F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4C9E9C-78CD-7849-8740-E9EED9CD1A2C}"/>
              </a:ext>
            </a:extLst>
          </p:cNvPr>
          <p:cNvSpPr>
            <a:spLocks noGrp="1"/>
          </p:cNvSpPr>
          <p:nvPr>
            <p:ph type="dt" sz="half" idx="10"/>
          </p:nvPr>
        </p:nvSpPr>
        <p:spPr/>
        <p:txBody>
          <a:bodyPr/>
          <a:lstStyle/>
          <a:p>
            <a:fld id="{F140E0D1-4D9F-AE42-92FF-105EE496CBF3}" type="datetimeFigureOut">
              <a:rPr lang="en-US" smtClean="0"/>
              <a:t>2/21/22</a:t>
            </a:fld>
            <a:endParaRPr lang="en-US"/>
          </a:p>
        </p:txBody>
      </p:sp>
      <p:sp>
        <p:nvSpPr>
          <p:cNvPr id="5" name="Footer Placeholder 4">
            <a:extLst>
              <a:ext uri="{FF2B5EF4-FFF2-40B4-BE49-F238E27FC236}">
                <a16:creationId xmlns:a16="http://schemas.microsoft.com/office/drawing/2014/main" id="{01252A64-C385-AF4A-8398-E36E45AAAE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6234E7-7C35-5744-9AF5-086482D47CED}"/>
              </a:ext>
            </a:extLst>
          </p:cNvPr>
          <p:cNvSpPr>
            <a:spLocks noGrp="1"/>
          </p:cNvSpPr>
          <p:nvPr>
            <p:ph type="sldNum" sz="quarter" idx="12"/>
          </p:nvPr>
        </p:nvSpPr>
        <p:spPr/>
        <p:txBody>
          <a:bodyPr/>
          <a:lstStyle/>
          <a:p>
            <a:fld id="{E5D6B262-FE15-0A40-99C6-226C40FF94A1}" type="slidenum">
              <a:rPr lang="en-US" smtClean="0"/>
              <a:t>‹#›</a:t>
            </a:fld>
            <a:endParaRPr lang="en-US"/>
          </a:p>
        </p:txBody>
      </p:sp>
    </p:spTree>
    <p:extLst>
      <p:ext uri="{BB962C8B-B14F-4D97-AF65-F5344CB8AC3E}">
        <p14:creationId xmlns:p14="http://schemas.microsoft.com/office/powerpoint/2010/main" val="29464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4555BB-4EDD-0546-B21B-295E14F290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0AB17-D5B7-304B-8C53-C0AFCA086B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3C533-70DA-7F49-B7FE-1F4F48D69D5C}"/>
              </a:ext>
            </a:extLst>
          </p:cNvPr>
          <p:cNvSpPr>
            <a:spLocks noGrp="1"/>
          </p:cNvSpPr>
          <p:nvPr>
            <p:ph type="dt" sz="half" idx="10"/>
          </p:nvPr>
        </p:nvSpPr>
        <p:spPr/>
        <p:txBody>
          <a:bodyPr/>
          <a:lstStyle/>
          <a:p>
            <a:fld id="{F140E0D1-4D9F-AE42-92FF-105EE496CBF3}" type="datetimeFigureOut">
              <a:rPr lang="en-US" smtClean="0"/>
              <a:t>2/21/22</a:t>
            </a:fld>
            <a:endParaRPr lang="en-US"/>
          </a:p>
        </p:txBody>
      </p:sp>
      <p:sp>
        <p:nvSpPr>
          <p:cNvPr id="5" name="Footer Placeholder 4">
            <a:extLst>
              <a:ext uri="{FF2B5EF4-FFF2-40B4-BE49-F238E27FC236}">
                <a16:creationId xmlns:a16="http://schemas.microsoft.com/office/drawing/2014/main" id="{151D04CD-6FDC-3848-A0D8-F53B6D4A5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54E11-4326-C348-919D-84B8A7B1D144}"/>
              </a:ext>
            </a:extLst>
          </p:cNvPr>
          <p:cNvSpPr>
            <a:spLocks noGrp="1"/>
          </p:cNvSpPr>
          <p:nvPr>
            <p:ph type="sldNum" sz="quarter" idx="12"/>
          </p:nvPr>
        </p:nvSpPr>
        <p:spPr/>
        <p:txBody>
          <a:bodyPr/>
          <a:lstStyle/>
          <a:p>
            <a:fld id="{E5D6B262-FE15-0A40-99C6-226C40FF94A1}" type="slidenum">
              <a:rPr lang="en-US" smtClean="0"/>
              <a:t>‹#›</a:t>
            </a:fld>
            <a:endParaRPr lang="en-US"/>
          </a:p>
        </p:txBody>
      </p:sp>
    </p:spTree>
    <p:extLst>
      <p:ext uri="{BB962C8B-B14F-4D97-AF65-F5344CB8AC3E}">
        <p14:creationId xmlns:p14="http://schemas.microsoft.com/office/powerpoint/2010/main" val="2062116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8526-059E-B742-92F9-E34024A2D6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8037B6-BBE4-5C4D-A75E-121EC6A3E2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006FF-2225-9D4A-9324-022537E45B5A}"/>
              </a:ext>
            </a:extLst>
          </p:cNvPr>
          <p:cNvSpPr>
            <a:spLocks noGrp="1"/>
          </p:cNvSpPr>
          <p:nvPr>
            <p:ph type="dt" sz="half" idx="10"/>
          </p:nvPr>
        </p:nvSpPr>
        <p:spPr/>
        <p:txBody>
          <a:bodyPr/>
          <a:lstStyle/>
          <a:p>
            <a:fld id="{F140E0D1-4D9F-AE42-92FF-105EE496CBF3}" type="datetimeFigureOut">
              <a:rPr lang="en-US" smtClean="0"/>
              <a:t>2/21/22</a:t>
            </a:fld>
            <a:endParaRPr lang="en-US"/>
          </a:p>
        </p:txBody>
      </p:sp>
      <p:sp>
        <p:nvSpPr>
          <p:cNvPr id="5" name="Footer Placeholder 4">
            <a:extLst>
              <a:ext uri="{FF2B5EF4-FFF2-40B4-BE49-F238E27FC236}">
                <a16:creationId xmlns:a16="http://schemas.microsoft.com/office/drawing/2014/main" id="{7C57E294-301B-D64E-8284-0C5222AAAD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7EF9D-2FBC-654C-BD92-2CC8882C38D1}"/>
              </a:ext>
            </a:extLst>
          </p:cNvPr>
          <p:cNvSpPr>
            <a:spLocks noGrp="1"/>
          </p:cNvSpPr>
          <p:nvPr>
            <p:ph type="sldNum" sz="quarter" idx="12"/>
          </p:nvPr>
        </p:nvSpPr>
        <p:spPr/>
        <p:txBody>
          <a:bodyPr/>
          <a:lstStyle/>
          <a:p>
            <a:fld id="{E5D6B262-FE15-0A40-99C6-226C40FF94A1}" type="slidenum">
              <a:rPr lang="en-US" smtClean="0"/>
              <a:t>‹#›</a:t>
            </a:fld>
            <a:endParaRPr lang="en-US"/>
          </a:p>
        </p:txBody>
      </p:sp>
    </p:spTree>
    <p:extLst>
      <p:ext uri="{BB962C8B-B14F-4D97-AF65-F5344CB8AC3E}">
        <p14:creationId xmlns:p14="http://schemas.microsoft.com/office/powerpoint/2010/main" val="333970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CC3A-29E0-914E-A874-01897783E7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CCC6F3-BE93-C74F-A8E4-765D875164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B95599-24DE-ED4A-A82A-4E278FBFBC80}"/>
              </a:ext>
            </a:extLst>
          </p:cNvPr>
          <p:cNvSpPr>
            <a:spLocks noGrp="1"/>
          </p:cNvSpPr>
          <p:nvPr>
            <p:ph type="dt" sz="half" idx="10"/>
          </p:nvPr>
        </p:nvSpPr>
        <p:spPr/>
        <p:txBody>
          <a:bodyPr/>
          <a:lstStyle/>
          <a:p>
            <a:fld id="{F140E0D1-4D9F-AE42-92FF-105EE496CBF3}" type="datetimeFigureOut">
              <a:rPr lang="en-US" smtClean="0"/>
              <a:t>2/21/22</a:t>
            </a:fld>
            <a:endParaRPr lang="en-US"/>
          </a:p>
        </p:txBody>
      </p:sp>
      <p:sp>
        <p:nvSpPr>
          <p:cNvPr id="5" name="Footer Placeholder 4">
            <a:extLst>
              <a:ext uri="{FF2B5EF4-FFF2-40B4-BE49-F238E27FC236}">
                <a16:creationId xmlns:a16="http://schemas.microsoft.com/office/drawing/2014/main" id="{7A6A718F-3659-9745-AA58-C98EA8730B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AAFEFD-A1DF-7841-898F-9AAB88C2718D}"/>
              </a:ext>
            </a:extLst>
          </p:cNvPr>
          <p:cNvSpPr>
            <a:spLocks noGrp="1"/>
          </p:cNvSpPr>
          <p:nvPr>
            <p:ph type="sldNum" sz="quarter" idx="12"/>
          </p:nvPr>
        </p:nvSpPr>
        <p:spPr/>
        <p:txBody>
          <a:bodyPr/>
          <a:lstStyle/>
          <a:p>
            <a:fld id="{E5D6B262-FE15-0A40-99C6-226C40FF94A1}" type="slidenum">
              <a:rPr lang="en-US" smtClean="0"/>
              <a:t>‹#›</a:t>
            </a:fld>
            <a:endParaRPr lang="en-US"/>
          </a:p>
        </p:txBody>
      </p:sp>
    </p:spTree>
    <p:extLst>
      <p:ext uri="{BB962C8B-B14F-4D97-AF65-F5344CB8AC3E}">
        <p14:creationId xmlns:p14="http://schemas.microsoft.com/office/powerpoint/2010/main" val="1915895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AE40E-AA35-C048-81A2-BEE344F4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BBB4F0-34B0-AB41-8A1E-E4FC61D0A7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15F37F-1763-1448-A447-1B3DD0CEAF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765BEC-8D39-8543-B9C7-0A48EBA91BDF}"/>
              </a:ext>
            </a:extLst>
          </p:cNvPr>
          <p:cNvSpPr>
            <a:spLocks noGrp="1"/>
          </p:cNvSpPr>
          <p:nvPr>
            <p:ph type="dt" sz="half" idx="10"/>
          </p:nvPr>
        </p:nvSpPr>
        <p:spPr/>
        <p:txBody>
          <a:bodyPr/>
          <a:lstStyle/>
          <a:p>
            <a:fld id="{F140E0D1-4D9F-AE42-92FF-105EE496CBF3}" type="datetimeFigureOut">
              <a:rPr lang="en-US" smtClean="0"/>
              <a:t>2/21/22</a:t>
            </a:fld>
            <a:endParaRPr lang="en-US"/>
          </a:p>
        </p:txBody>
      </p:sp>
      <p:sp>
        <p:nvSpPr>
          <p:cNvPr id="6" name="Footer Placeholder 5">
            <a:extLst>
              <a:ext uri="{FF2B5EF4-FFF2-40B4-BE49-F238E27FC236}">
                <a16:creationId xmlns:a16="http://schemas.microsoft.com/office/drawing/2014/main" id="{088B7E6A-2489-9447-BF0A-1A15F46F72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840452-AAA2-DC49-982F-D5147E301A22}"/>
              </a:ext>
            </a:extLst>
          </p:cNvPr>
          <p:cNvSpPr>
            <a:spLocks noGrp="1"/>
          </p:cNvSpPr>
          <p:nvPr>
            <p:ph type="sldNum" sz="quarter" idx="12"/>
          </p:nvPr>
        </p:nvSpPr>
        <p:spPr/>
        <p:txBody>
          <a:bodyPr/>
          <a:lstStyle/>
          <a:p>
            <a:fld id="{E5D6B262-FE15-0A40-99C6-226C40FF94A1}" type="slidenum">
              <a:rPr lang="en-US" smtClean="0"/>
              <a:t>‹#›</a:t>
            </a:fld>
            <a:endParaRPr lang="en-US"/>
          </a:p>
        </p:txBody>
      </p:sp>
    </p:spTree>
    <p:extLst>
      <p:ext uri="{BB962C8B-B14F-4D97-AF65-F5344CB8AC3E}">
        <p14:creationId xmlns:p14="http://schemas.microsoft.com/office/powerpoint/2010/main" val="3288787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B2AD7-DE5F-2144-98C3-D4A0FF1319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0E295D-F7CA-8D4F-90E8-1C2FB24145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4F6623-BAC1-5B48-BC78-A0B7005D41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633681-BAE7-B945-9B9B-BBBD2FFAA0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02253C-C480-F544-A16C-CC94DDB451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1D1D5-B10E-7F4C-BBFA-36335A10BE39}"/>
              </a:ext>
            </a:extLst>
          </p:cNvPr>
          <p:cNvSpPr>
            <a:spLocks noGrp="1"/>
          </p:cNvSpPr>
          <p:nvPr>
            <p:ph type="dt" sz="half" idx="10"/>
          </p:nvPr>
        </p:nvSpPr>
        <p:spPr/>
        <p:txBody>
          <a:bodyPr/>
          <a:lstStyle/>
          <a:p>
            <a:fld id="{F140E0D1-4D9F-AE42-92FF-105EE496CBF3}" type="datetimeFigureOut">
              <a:rPr lang="en-US" smtClean="0"/>
              <a:t>2/21/22</a:t>
            </a:fld>
            <a:endParaRPr lang="en-US"/>
          </a:p>
        </p:txBody>
      </p:sp>
      <p:sp>
        <p:nvSpPr>
          <p:cNvPr id="8" name="Footer Placeholder 7">
            <a:extLst>
              <a:ext uri="{FF2B5EF4-FFF2-40B4-BE49-F238E27FC236}">
                <a16:creationId xmlns:a16="http://schemas.microsoft.com/office/drawing/2014/main" id="{C4CE1699-6F85-AE4F-88A0-BF12C3AD73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3E39BB-D7BB-1344-A7A8-8274A647FE43}"/>
              </a:ext>
            </a:extLst>
          </p:cNvPr>
          <p:cNvSpPr>
            <a:spLocks noGrp="1"/>
          </p:cNvSpPr>
          <p:nvPr>
            <p:ph type="sldNum" sz="quarter" idx="12"/>
          </p:nvPr>
        </p:nvSpPr>
        <p:spPr/>
        <p:txBody>
          <a:bodyPr/>
          <a:lstStyle/>
          <a:p>
            <a:fld id="{E5D6B262-FE15-0A40-99C6-226C40FF94A1}" type="slidenum">
              <a:rPr lang="en-US" smtClean="0"/>
              <a:t>‹#›</a:t>
            </a:fld>
            <a:endParaRPr lang="en-US"/>
          </a:p>
        </p:txBody>
      </p:sp>
    </p:spTree>
    <p:extLst>
      <p:ext uri="{BB962C8B-B14F-4D97-AF65-F5344CB8AC3E}">
        <p14:creationId xmlns:p14="http://schemas.microsoft.com/office/powerpoint/2010/main" val="4196832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C8BE-428A-6242-95AD-4FEDCBE86E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6AE7E7-0161-A045-8E44-57B05B4A6450}"/>
              </a:ext>
            </a:extLst>
          </p:cNvPr>
          <p:cNvSpPr>
            <a:spLocks noGrp="1"/>
          </p:cNvSpPr>
          <p:nvPr>
            <p:ph type="dt" sz="half" idx="10"/>
          </p:nvPr>
        </p:nvSpPr>
        <p:spPr/>
        <p:txBody>
          <a:bodyPr/>
          <a:lstStyle/>
          <a:p>
            <a:fld id="{F140E0D1-4D9F-AE42-92FF-105EE496CBF3}" type="datetimeFigureOut">
              <a:rPr lang="en-US" smtClean="0"/>
              <a:t>2/21/22</a:t>
            </a:fld>
            <a:endParaRPr lang="en-US"/>
          </a:p>
        </p:txBody>
      </p:sp>
      <p:sp>
        <p:nvSpPr>
          <p:cNvPr id="4" name="Footer Placeholder 3">
            <a:extLst>
              <a:ext uri="{FF2B5EF4-FFF2-40B4-BE49-F238E27FC236}">
                <a16:creationId xmlns:a16="http://schemas.microsoft.com/office/drawing/2014/main" id="{D3E71297-4E75-A141-86B6-98C7D39543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C452A4-F5CA-AB41-921D-132F3D260E55}"/>
              </a:ext>
            </a:extLst>
          </p:cNvPr>
          <p:cNvSpPr>
            <a:spLocks noGrp="1"/>
          </p:cNvSpPr>
          <p:nvPr>
            <p:ph type="sldNum" sz="quarter" idx="12"/>
          </p:nvPr>
        </p:nvSpPr>
        <p:spPr/>
        <p:txBody>
          <a:bodyPr/>
          <a:lstStyle/>
          <a:p>
            <a:fld id="{E5D6B262-FE15-0A40-99C6-226C40FF94A1}" type="slidenum">
              <a:rPr lang="en-US" smtClean="0"/>
              <a:t>‹#›</a:t>
            </a:fld>
            <a:endParaRPr lang="en-US"/>
          </a:p>
        </p:txBody>
      </p:sp>
    </p:spTree>
    <p:extLst>
      <p:ext uri="{BB962C8B-B14F-4D97-AF65-F5344CB8AC3E}">
        <p14:creationId xmlns:p14="http://schemas.microsoft.com/office/powerpoint/2010/main" val="777909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F2D939-D1ED-AF4B-A05F-020FF06EA9E8}"/>
              </a:ext>
            </a:extLst>
          </p:cNvPr>
          <p:cNvSpPr>
            <a:spLocks noGrp="1"/>
          </p:cNvSpPr>
          <p:nvPr>
            <p:ph type="dt" sz="half" idx="10"/>
          </p:nvPr>
        </p:nvSpPr>
        <p:spPr/>
        <p:txBody>
          <a:bodyPr/>
          <a:lstStyle/>
          <a:p>
            <a:fld id="{F140E0D1-4D9F-AE42-92FF-105EE496CBF3}" type="datetimeFigureOut">
              <a:rPr lang="en-US" smtClean="0"/>
              <a:t>2/21/22</a:t>
            </a:fld>
            <a:endParaRPr lang="en-US"/>
          </a:p>
        </p:txBody>
      </p:sp>
      <p:sp>
        <p:nvSpPr>
          <p:cNvPr id="3" name="Footer Placeholder 2">
            <a:extLst>
              <a:ext uri="{FF2B5EF4-FFF2-40B4-BE49-F238E27FC236}">
                <a16:creationId xmlns:a16="http://schemas.microsoft.com/office/drawing/2014/main" id="{2F42842F-9CB4-994F-9838-EA52C55AEB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DFD2DD-5421-4D4F-92E1-46C749649456}"/>
              </a:ext>
            </a:extLst>
          </p:cNvPr>
          <p:cNvSpPr>
            <a:spLocks noGrp="1"/>
          </p:cNvSpPr>
          <p:nvPr>
            <p:ph type="sldNum" sz="quarter" idx="12"/>
          </p:nvPr>
        </p:nvSpPr>
        <p:spPr/>
        <p:txBody>
          <a:bodyPr/>
          <a:lstStyle/>
          <a:p>
            <a:fld id="{E5D6B262-FE15-0A40-99C6-226C40FF94A1}" type="slidenum">
              <a:rPr lang="en-US" smtClean="0"/>
              <a:t>‹#›</a:t>
            </a:fld>
            <a:endParaRPr lang="en-US"/>
          </a:p>
        </p:txBody>
      </p:sp>
    </p:spTree>
    <p:extLst>
      <p:ext uri="{BB962C8B-B14F-4D97-AF65-F5344CB8AC3E}">
        <p14:creationId xmlns:p14="http://schemas.microsoft.com/office/powerpoint/2010/main" val="1822289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D69F-1A24-684F-8A73-7AC2D7DA5A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5DC298-34B4-094C-843A-63C3FC3098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7F46F4-E5BB-F142-BBCD-6CD64FDA48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D9C2B0-16D4-8644-8001-E4F359638217}"/>
              </a:ext>
            </a:extLst>
          </p:cNvPr>
          <p:cNvSpPr>
            <a:spLocks noGrp="1"/>
          </p:cNvSpPr>
          <p:nvPr>
            <p:ph type="dt" sz="half" idx="10"/>
          </p:nvPr>
        </p:nvSpPr>
        <p:spPr/>
        <p:txBody>
          <a:bodyPr/>
          <a:lstStyle/>
          <a:p>
            <a:fld id="{F140E0D1-4D9F-AE42-92FF-105EE496CBF3}" type="datetimeFigureOut">
              <a:rPr lang="en-US" smtClean="0"/>
              <a:t>2/21/22</a:t>
            </a:fld>
            <a:endParaRPr lang="en-US"/>
          </a:p>
        </p:txBody>
      </p:sp>
      <p:sp>
        <p:nvSpPr>
          <p:cNvPr id="6" name="Footer Placeholder 5">
            <a:extLst>
              <a:ext uri="{FF2B5EF4-FFF2-40B4-BE49-F238E27FC236}">
                <a16:creationId xmlns:a16="http://schemas.microsoft.com/office/drawing/2014/main" id="{2362BD25-291C-8D48-B8EB-394ED997A5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6C82A2-CCDE-8548-9087-28C7C4F88C17}"/>
              </a:ext>
            </a:extLst>
          </p:cNvPr>
          <p:cNvSpPr>
            <a:spLocks noGrp="1"/>
          </p:cNvSpPr>
          <p:nvPr>
            <p:ph type="sldNum" sz="quarter" idx="12"/>
          </p:nvPr>
        </p:nvSpPr>
        <p:spPr/>
        <p:txBody>
          <a:bodyPr/>
          <a:lstStyle/>
          <a:p>
            <a:fld id="{E5D6B262-FE15-0A40-99C6-226C40FF94A1}" type="slidenum">
              <a:rPr lang="en-US" smtClean="0"/>
              <a:t>‹#›</a:t>
            </a:fld>
            <a:endParaRPr lang="en-US"/>
          </a:p>
        </p:txBody>
      </p:sp>
    </p:spTree>
    <p:extLst>
      <p:ext uri="{BB962C8B-B14F-4D97-AF65-F5344CB8AC3E}">
        <p14:creationId xmlns:p14="http://schemas.microsoft.com/office/powerpoint/2010/main" val="396649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9D3E3-913E-0345-9F9E-3F25B9385E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5627C1-D8EC-EF42-BE6A-3E25F862B9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D9DE5-C422-764B-A822-6F10E2727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516441-2C53-AD47-9C89-0BFAC60B2E87}"/>
              </a:ext>
            </a:extLst>
          </p:cNvPr>
          <p:cNvSpPr>
            <a:spLocks noGrp="1"/>
          </p:cNvSpPr>
          <p:nvPr>
            <p:ph type="dt" sz="half" idx="10"/>
          </p:nvPr>
        </p:nvSpPr>
        <p:spPr/>
        <p:txBody>
          <a:bodyPr/>
          <a:lstStyle/>
          <a:p>
            <a:fld id="{F140E0D1-4D9F-AE42-92FF-105EE496CBF3}" type="datetimeFigureOut">
              <a:rPr lang="en-US" smtClean="0"/>
              <a:t>2/21/22</a:t>
            </a:fld>
            <a:endParaRPr lang="en-US"/>
          </a:p>
        </p:txBody>
      </p:sp>
      <p:sp>
        <p:nvSpPr>
          <p:cNvPr id="6" name="Footer Placeholder 5">
            <a:extLst>
              <a:ext uri="{FF2B5EF4-FFF2-40B4-BE49-F238E27FC236}">
                <a16:creationId xmlns:a16="http://schemas.microsoft.com/office/drawing/2014/main" id="{D3DF8BE1-84D9-F14C-86C9-A61D0D042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EC45DA-7212-1C41-B659-195B5B195087}"/>
              </a:ext>
            </a:extLst>
          </p:cNvPr>
          <p:cNvSpPr>
            <a:spLocks noGrp="1"/>
          </p:cNvSpPr>
          <p:nvPr>
            <p:ph type="sldNum" sz="quarter" idx="12"/>
          </p:nvPr>
        </p:nvSpPr>
        <p:spPr/>
        <p:txBody>
          <a:bodyPr/>
          <a:lstStyle/>
          <a:p>
            <a:fld id="{E5D6B262-FE15-0A40-99C6-226C40FF94A1}" type="slidenum">
              <a:rPr lang="en-US" smtClean="0"/>
              <a:t>‹#›</a:t>
            </a:fld>
            <a:endParaRPr lang="en-US"/>
          </a:p>
        </p:txBody>
      </p:sp>
    </p:spTree>
    <p:extLst>
      <p:ext uri="{BB962C8B-B14F-4D97-AF65-F5344CB8AC3E}">
        <p14:creationId xmlns:p14="http://schemas.microsoft.com/office/powerpoint/2010/main" val="2534549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17BD50-E9F3-6245-9981-5B1F9CBE8F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5F4433-3B36-7648-A9B3-C8E99A70B3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0D34A-5D81-D048-9F7F-E7B3422685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40E0D1-4D9F-AE42-92FF-105EE496CBF3}" type="datetimeFigureOut">
              <a:rPr lang="en-US" smtClean="0"/>
              <a:t>2/21/22</a:t>
            </a:fld>
            <a:endParaRPr lang="en-US"/>
          </a:p>
        </p:txBody>
      </p:sp>
      <p:sp>
        <p:nvSpPr>
          <p:cNvPr id="5" name="Footer Placeholder 4">
            <a:extLst>
              <a:ext uri="{FF2B5EF4-FFF2-40B4-BE49-F238E27FC236}">
                <a16:creationId xmlns:a16="http://schemas.microsoft.com/office/drawing/2014/main" id="{2D471D79-68E7-A04E-B1E4-1DFFDADD10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22E301-53C1-3A4A-97DE-782472907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6B262-FE15-0A40-99C6-226C40FF94A1}" type="slidenum">
              <a:rPr lang="en-US" smtClean="0"/>
              <a:t>‹#›</a:t>
            </a:fld>
            <a:endParaRPr lang="en-US"/>
          </a:p>
        </p:txBody>
      </p:sp>
    </p:spTree>
    <p:extLst>
      <p:ext uri="{BB962C8B-B14F-4D97-AF65-F5344CB8AC3E}">
        <p14:creationId xmlns:p14="http://schemas.microsoft.com/office/powerpoint/2010/main" val="377032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D21FDF-F80F-1F40-B8F2-126ECEAAD5CB}"/>
              </a:ext>
            </a:extLst>
          </p:cNvPr>
          <p:cNvPicPr>
            <a:picLocks noChangeAspect="1"/>
          </p:cNvPicPr>
          <p:nvPr/>
        </p:nvPicPr>
        <p:blipFill rotWithShape="1">
          <a:blip r:embed="rId3"/>
          <a:srcRect t="16495" b="11666"/>
          <a:stretch/>
        </p:blipFill>
        <p:spPr>
          <a:xfrm>
            <a:off x="1524000" y="1817077"/>
            <a:ext cx="9144000" cy="4926623"/>
          </a:xfrm>
          <a:prstGeom prst="rect">
            <a:avLst/>
          </a:prstGeom>
        </p:spPr>
      </p:pic>
      <p:sp>
        <p:nvSpPr>
          <p:cNvPr id="7" name="Subtitle 6">
            <a:extLst>
              <a:ext uri="{FF2B5EF4-FFF2-40B4-BE49-F238E27FC236}">
                <a16:creationId xmlns:a16="http://schemas.microsoft.com/office/drawing/2014/main" id="{73FF8306-09A7-0F4B-8EC8-41D9F19BC030}"/>
              </a:ext>
            </a:extLst>
          </p:cNvPr>
          <p:cNvSpPr>
            <a:spLocks noGrp="1"/>
          </p:cNvSpPr>
          <p:nvPr>
            <p:ph type="subTitle" idx="1"/>
          </p:nvPr>
        </p:nvSpPr>
        <p:spPr>
          <a:xfrm>
            <a:off x="1763151" y="535596"/>
            <a:ext cx="8665698" cy="1281481"/>
          </a:xfrm>
        </p:spPr>
        <p:txBody>
          <a:bodyPr>
            <a:normAutofit/>
          </a:bodyPr>
          <a:lstStyle/>
          <a:p>
            <a:r>
              <a:rPr lang="en-US" sz="2750" b="1" i="1" dirty="0"/>
              <a:t>Carol Sterling</a:t>
            </a:r>
          </a:p>
          <a:p>
            <a:r>
              <a:rPr lang="en-US" sz="2750" b="1" i="1" dirty="0"/>
              <a:t>Adventures in Educational Puppetry </a:t>
            </a:r>
          </a:p>
        </p:txBody>
      </p:sp>
      <p:sp>
        <p:nvSpPr>
          <p:cNvPr id="3" name="TextBox 2">
            <a:extLst>
              <a:ext uri="{FF2B5EF4-FFF2-40B4-BE49-F238E27FC236}">
                <a16:creationId xmlns:a16="http://schemas.microsoft.com/office/drawing/2014/main" id="{C760F7C7-E60A-0844-9094-7B5476368F96}"/>
              </a:ext>
            </a:extLst>
          </p:cNvPr>
          <p:cNvSpPr txBox="1"/>
          <p:nvPr/>
        </p:nvSpPr>
        <p:spPr>
          <a:xfrm flipH="1" flipV="1">
            <a:off x="-418773" y="9824228"/>
            <a:ext cx="2302437" cy="1660636"/>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59544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0002f44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733" y="423283"/>
            <a:ext cx="7813702" cy="5339881"/>
          </a:xfrm>
          <a:prstGeom prst="rect">
            <a:avLst/>
          </a:prstGeom>
        </p:spPr>
      </p:pic>
      <p:sp>
        <p:nvSpPr>
          <p:cNvPr id="5" name="TextBox 4"/>
          <p:cNvSpPr txBox="1"/>
          <p:nvPr/>
        </p:nvSpPr>
        <p:spPr>
          <a:xfrm>
            <a:off x="2769187" y="5969219"/>
            <a:ext cx="6968408" cy="646331"/>
          </a:xfrm>
          <a:prstGeom prst="rect">
            <a:avLst/>
          </a:prstGeom>
          <a:noFill/>
        </p:spPr>
        <p:txBody>
          <a:bodyPr wrap="square" rtlCol="0">
            <a:spAutoFit/>
          </a:bodyPr>
          <a:lstStyle/>
          <a:p>
            <a:pPr algn="ctr"/>
            <a:r>
              <a:rPr lang="en-US" dirty="0"/>
              <a:t>Here are the high school students who created the giant baseball puppets.</a:t>
            </a:r>
          </a:p>
        </p:txBody>
      </p:sp>
    </p:spTree>
    <p:extLst>
      <p:ext uri="{BB962C8B-B14F-4D97-AF65-F5344CB8AC3E}">
        <p14:creationId xmlns:p14="http://schemas.microsoft.com/office/powerpoint/2010/main" val="4187072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00032dee.jpg"/>
          <p:cNvPicPr>
            <a:picLocks noGrp="1" noChangeAspect="1"/>
          </p:cNvPicPr>
          <p:nvPr>
            <p:ph idx="1"/>
          </p:nvPr>
        </p:nvPicPr>
        <p:blipFill>
          <a:blip r:embed="rId2" cstate="print">
            <a:extLst>
              <a:ext uri="{28A0092B-C50C-407E-A947-70E740481C1C}">
                <a14:useLocalDpi xmlns:a14="http://schemas.microsoft.com/office/drawing/2010/main" val="0"/>
              </a:ext>
            </a:extLst>
          </a:blip>
          <a:srcRect l="-14913" r="-14913"/>
          <a:stretch>
            <a:fillRect/>
          </a:stretch>
        </p:blipFill>
        <p:spPr>
          <a:xfrm>
            <a:off x="1344538" y="390724"/>
            <a:ext cx="9675025" cy="5320891"/>
          </a:xfrm>
        </p:spPr>
      </p:pic>
      <p:sp>
        <p:nvSpPr>
          <p:cNvPr id="7" name="TextBox 6"/>
          <p:cNvSpPr txBox="1"/>
          <p:nvPr/>
        </p:nvSpPr>
        <p:spPr>
          <a:xfrm>
            <a:off x="2370629" y="5753056"/>
            <a:ext cx="7456848" cy="923330"/>
          </a:xfrm>
          <a:prstGeom prst="rect">
            <a:avLst/>
          </a:prstGeom>
          <a:noFill/>
        </p:spPr>
        <p:txBody>
          <a:bodyPr wrap="square" rtlCol="0">
            <a:spAutoFit/>
          </a:bodyPr>
          <a:lstStyle/>
          <a:p>
            <a:pPr algn="ctr"/>
            <a:r>
              <a:rPr lang="en-US" dirty="0"/>
              <a:t>Carol Sterling with puppets representing the visual and performing arts, created under her direction by members of the community at the Spoleto Festival in Charleston, South Carolina, USA.</a:t>
            </a:r>
          </a:p>
        </p:txBody>
      </p:sp>
    </p:spTree>
    <p:extLst>
      <p:ext uri="{BB962C8B-B14F-4D97-AF65-F5344CB8AC3E}">
        <p14:creationId xmlns:p14="http://schemas.microsoft.com/office/powerpoint/2010/main" val="559388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0003128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074" y="265386"/>
            <a:ext cx="4309581" cy="5957689"/>
          </a:xfrm>
          <a:prstGeom prst="rect">
            <a:avLst/>
          </a:prstGeom>
        </p:spPr>
      </p:pic>
      <p:sp>
        <p:nvSpPr>
          <p:cNvPr id="6" name="TextBox 5"/>
          <p:cNvSpPr txBox="1"/>
          <p:nvPr/>
        </p:nvSpPr>
        <p:spPr>
          <a:xfrm>
            <a:off x="1768220" y="1628013"/>
            <a:ext cx="1888634" cy="2031325"/>
          </a:xfrm>
          <a:prstGeom prst="rect">
            <a:avLst/>
          </a:prstGeom>
          <a:noFill/>
        </p:spPr>
        <p:txBody>
          <a:bodyPr wrap="square" rtlCol="0">
            <a:spAutoFit/>
          </a:bodyPr>
          <a:lstStyle/>
          <a:p>
            <a:pPr algn="ctr"/>
            <a:r>
              <a:rPr lang="en-US" dirty="0"/>
              <a:t>Here is Carol with giant puppet of a musical conductor at the Spoleto Festival in Charleston, South Carolina, USA.</a:t>
            </a:r>
          </a:p>
        </p:txBody>
      </p:sp>
    </p:spTree>
    <p:extLst>
      <p:ext uri="{BB962C8B-B14F-4D97-AF65-F5344CB8AC3E}">
        <p14:creationId xmlns:p14="http://schemas.microsoft.com/office/powerpoint/2010/main" val="3989499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rol1.jpg"/>
          <p:cNvPicPr>
            <a:picLocks noGrp="1" noChangeAspect="1"/>
          </p:cNvPicPr>
          <p:nvPr>
            <p:ph idx="1"/>
          </p:nvPr>
        </p:nvPicPr>
        <p:blipFill>
          <a:blip r:embed="rId2">
            <a:extLst>
              <a:ext uri="{28A0092B-C50C-407E-A947-70E740481C1C}">
                <a14:useLocalDpi xmlns:a14="http://schemas.microsoft.com/office/drawing/2010/main" val="0"/>
              </a:ext>
            </a:extLst>
          </a:blip>
          <a:srcRect l="-19374" r="-19374"/>
          <a:stretch>
            <a:fillRect/>
          </a:stretch>
        </p:blipFill>
        <p:spPr>
          <a:xfrm>
            <a:off x="1170800" y="278221"/>
            <a:ext cx="9887163" cy="5437559"/>
          </a:xfrm>
        </p:spPr>
      </p:pic>
      <p:sp>
        <p:nvSpPr>
          <p:cNvPr id="5" name="TextBox 4"/>
          <p:cNvSpPr txBox="1"/>
          <p:nvPr/>
        </p:nvSpPr>
        <p:spPr>
          <a:xfrm>
            <a:off x="2468317" y="5859701"/>
            <a:ext cx="7369950" cy="646331"/>
          </a:xfrm>
          <a:prstGeom prst="rect">
            <a:avLst/>
          </a:prstGeom>
          <a:noFill/>
        </p:spPr>
        <p:txBody>
          <a:bodyPr wrap="square" rtlCol="0">
            <a:spAutoFit/>
          </a:bodyPr>
          <a:lstStyle/>
          <a:p>
            <a:pPr algn="ctr"/>
            <a:r>
              <a:rPr lang="en-US" dirty="0"/>
              <a:t>Carol Sterling with high school students at the Salute to Israel Parade in New York City, with a giant puppet of Rabbi </a:t>
            </a:r>
            <a:r>
              <a:rPr lang="en-US" dirty="0" err="1"/>
              <a:t>Shlomo</a:t>
            </a:r>
            <a:r>
              <a:rPr lang="en-US" dirty="0"/>
              <a:t> Goren.</a:t>
            </a:r>
          </a:p>
        </p:txBody>
      </p:sp>
    </p:spTree>
    <p:extLst>
      <p:ext uri="{BB962C8B-B14F-4D97-AF65-F5344CB8AC3E}">
        <p14:creationId xmlns:p14="http://schemas.microsoft.com/office/powerpoint/2010/main" val="142546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00032090.jpg"/>
          <p:cNvPicPr>
            <a:picLocks noGrp="1" noChangeAspect="1"/>
          </p:cNvPicPr>
          <p:nvPr>
            <p:ph idx="1"/>
          </p:nvPr>
        </p:nvPicPr>
        <p:blipFill>
          <a:blip r:embed="rId2">
            <a:extLst>
              <a:ext uri="{28A0092B-C50C-407E-A947-70E740481C1C}">
                <a14:useLocalDpi xmlns:a14="http://schemas.microsoft.com/office/drawing/2010/main" val="0"/>
              </a:ext>
            </a:extLst>
          </a:blip>
          <a:srcRect l="-64052" r="-64052"/>
          <a:stretch>
            <a:fillRect/>
          </a:stretch>
        </p:blipFill>
        <p:spPr>
          <a:xfrm>
            <a:off x="874070" y="276763"/>
            <a:ext cx="11248869" cy="6186445"/>
          </a:xfrm>
        </p:spPr>
      </p:pic>
      <p:sp>
        <p:nvSpPr>
          <p:cNvPr id="6" name="TextBox 5"/>
          <p:cNvSpPr txBox="1"/>
          <p:nvPr/>
        </p:nvSpPr>
        <p:spPr>
          <a:xfrm>
            <a:off x="1675855" y="1888495"/>
            <a:ext cx="2290345" cy="3139321"/>
          </a:xfrm>
          <a:prstGeom prst="rect">
            <a:avLst/>
          </a:prstGeom>
          <a:noFill/>
        </p:spPr>
        <p:txBody>
          <a:bodyPr wrap="square" rtlCol="0">
            <a:spAutoFit/>
          </a:bodyPr>
          <a:lstStyle/>
          <a:p>
            <a:r>
              <a:rPr lang="en-US" dirty="0"/>
              <a:t>Carol Sterling with giant puppet at the Salute to Israel Parade. The puppet’s head, shoulders and hands were made from foam rubber. Each puppet weighed 20 pounds, and was carried by three high school students.</a:t>
            </a:r>
          </a:p>
        </p:txBody>
      </p:sp>
    </p:spTree>
    <p:extLst>
      <p:ext uri="{BB962C8B-B14F-4D97-AF65-F5344CB8AC3E}">
        <p14:creationId xmlns:p14="http://schemas.microsoft.com/office/powerpoint/2010/main" val="1712582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9258-0D22-694D-85DE-B33947E85A7C}"/>
              </a:ext>
            </a:extLst>
          </p:cNvPr>
          <p:cNvSpPr>
            <a:spLocks noGrp="1"/>
          </p:cNvSpPr>
          <p:nvPr>
            <p:ph type="title"/>
          </p:nvPr>
        </p:nvSpPr>
        <p:spPr/>
        <p:txBody>
          <a:bodyPr>
            <a:normAutofit/>
          </a:bodyPr>
          <a:lstStyle/>
          <a:p>
            <a:r>
              <a:rPr lang="en-US" dirty="0"/>
              <a:t>Historical puppets - Mother Theresa in India</a:t>
            </a:r>
          </a:p>
        </p:txBody>
      </p:sp>
      <p:pic>
        <p:nvPicPr>
          <p:cNvPr id="5" name="Content Placeholder 4">
            <a:extLst>
              <a:ext uri="{FF2B5EF4-FFF2-40B4-BE49-F238E27FC236}">
                <a16:creationId xmlns:a16="http://schemas.microsoft.com/office/drawing/2014/main" id="{BB0431DC-2B74-7F4A-B2C2-8872811A8253}"/>
              </a:ext>
            </a:extLst>
          </p:cNvPr>
          <p:cNvPicPr>
            <a:picLocks noGrp="1" noChangeAspect="1"/>
          </p:cNvPicPr>
          <p:nvPr>
            <p:ph idx="1"/>
          </p:nvPr>
        </p:nvPicPr>
        <p:blipFill>
          <a:blip r:embed="rId3"/>
          <a:stretch>
            <a:fillRect/>
          </a:stretch>
        </p:blipFill>
        <p:spPr>
          <a:xfrm>
            <a:off x="957266" y="1609321"/>
            <a:ext cx="3848094" cy="5130793"/>
          </a:xfrm>
        </p:spPr>
      </p:pic>
      <p:pic>
        <p:nvPicPr>
          <p:cNvPr id="6" name="Content Placeholder 4">
            <a:extLst>
              <a:ext uri="{FF2B5EF4-FFF2-40B4-BE49-F238E27FC236}">
                <a16:creationId xmlns:a16="http://schemas.microsoft.com/office/drawing/2014/main" id="{10968749-9039-B547-9059-E87F82B55E9F}"/>
              </a:ext>
            </a:extLst>
          </p:cNvPr>
          <p:cNvPicPr>
            <a:picLocks noChangeAspect="1"/>
          </p:cNvPicPr>
          <p:nvPr/>
        </p:nvPicPr>
        <p:blipFill>
          <a:blip r:embed="rId4"/>
          <a:stretch>
            <a:fillRect/>
          </a:stretch>
        </p:blipFill>
        <p:spPr>
          <a:xfrm>
            <a:off x="5066242" y="1578549"/>
            <a:ext cx="6854296" cy="5140722"/>
          </a:xfrm>
          <a:prstGeom prst="rect">
            <a:avLst/>
          </a:prstGeom>
        </p:spPr>
      </p:pic>
    </p:spTree>
    <p:extLst>
      <p:ext uri="{BB962C8B-B14F-4D97-AF65-F5344CB8AC3E}">
        <p14:creationId xmlns:p14="http://schemas.microsoft.com/office/powerpoint/2010/main" val="141670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4F941-89AC-9A4C-98FC-30B2EC3EB789}"/>
              </a:ext>
            </a:extLst>
          </p:cNvPr>
          <p:cNvSpPr>
            <a:spLocks noGrp="1"/>
          </p:cNvSpPr>
          <p:nvPr>
            <p:ph type="title"/>
          </p:nvPr>
        </p:nvSpPr>
        <p:spPr>
          <a:xfrm>
            <a:off x="242888" y="0"/>
            <a:ext cx="11053762" cy="1325563"/>
          </a:xfrm>
        </p:spPr>
        <p:txBody>
          <a:bodyPr/>
          <a:lstStyle/>
          <a:p>
            <a:r>
              <a:rPr lang="en-US" sz="3600" dirty="0"/>
              <a:t>Giant Puppets made by in-service teachers in Uganda</a:t>
            </a:r>
            <a:endParaRPr lang="en-US" dirty="0"/>
          </a:p>
        </p:txBody>
      </p:sp>
      <p:pic>
        <p:nvPicPr>
          <p:cNvPr id="7" name="Picture 6">
            <a:extLst>
              <a:ext uri="{FF2B5EF4-FFF2-40B4-BE49-F238E27FC236}">
                <a16:creationId xmlns:a16="http://schemas.microsoft.com/office/drawing/2014/main" id="{D82B9FB7-A6DB-374C-A1C4-1E34692EA67B}"/>
              </a:ext>
            </a:extLst>
          </p:cNvPr>
          <p:cNvPicPr>
            <a:picLocks noChangeAspect="1"/>
          </p:cNvPicPr>
          <p:nvPr/>
        </p:nvPicPr>
        <p:blipFill>
          <a:blip r:embed="rId3"/>
          <a:stretch>
            <a:fillRect/>
          </a:stretch>
        </p:blipFill>
        <p:spPr>
          <a:xfrm>
            <a:off x="5295901" y="1199754"/>
            <a:ext cx="6896099" cy="5172075"/>
          </a:xfrm>
          <a:prstGeom prst="rect">
            <a:avLst/>
          </a:prstGeom>
        </p:spPr>
      </p:pic>
      <p:pic>
        <p:nvPicPr>
          <p:cNvPr id="8" name="Content Placeholder 4">
            <a:extLst>
              <a:ext uri="{FF2B5EF4-FFF2-40B4-BE49-F238E27FC236}">
                <a16:creationId xmlns:a16="http://schemas.microsoft.com/office/drawing/2014/main" id="{7DA1D0CB-1B0E-1C45-AB97-9E653341D590}"/>
              </a:ext>
            </a:extLst>
          </p:cNvPr>
          <p:cNvPicPr>
            <a:picLocks noGrp="1" noChangeAspect="1"/>
          </p:cNvPicPr>
          <p:nvPr>
            <p:ph idx="1"/>
          </p:nvPr>
        </p:nvPicPr>
        <p:blipFill rotWithShape="1">
          <a:blip r:embed="rId4"/>
          <a:srcRect l="9986" r="10119"/>
          <a:stretch/>
        </p:blipFill>
        <p:spPr>
          <a:xfrm>
            <a:off x="-266699" y="1244203"/>
            <a:ext cx="5414963" cy="5083175"/>
          </a:xfrm>
        </p:spPr>
      </p:pic>
    </p:spTree>
    <p:extLst>
      <p:ext uri="{BB962C8B-B14F-4D97-AF65-F5344CB8AC3E}">
        <p14:creationId xmlns:p14="http://schemas.microsoft.com/office/powerpoint/2010/main" val="342127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EA797574-86BA-3448-AF3B-C89C492C0F4F}"/>
              </a:ext>
            </a:extLst>
          </p:cNvPr>
          <p:cNvPicPr>
            <a:picLocks noChangeAspect="1"/>
          </p:cNvPicPr>
          <p:nvPr/>
        </p:nvPicPr>
        <p:blipFill rotWithShape="1">
          <a:blip r:embed="rId2"/>
          <a:srcRect l="9073"/>
          <a:stretch/>
        </p:blipFill>
        <p:spPr>
          <a:xfrm>
            <a:off x="5966215" y="883146"/>
            <a:ext cx="6072329" cy="5091707"/>
          </a:xfrm>
          <a:prstGeom prst="rect">
            <a:avLst/>
          </a:prstGeom>
        </p:spPr>
      </p:pic>
      <p:pic>
        <p:nvPicPr>
          <p:cNvPr id="9" name="Content Placeholder 4">
            <a:extLst>
              <a:ext uri="{FF2B5EF4-FFF2-40B4-BE49-F238E27FC236}">
                <a16:creationId xmlns:a16="http://schemas.microsoft.com/office/drawing/2014/main" id="{44615EFD-6433-764F-B274-FFD32E265EDC}"/>
              </a:ext>
            </a:extLst>
          </p:cNvPr>
          <p:cNvPicPr>
            <a:picLocks noChangeAspect="1"/>
          </p:cNvPicPr>
          <p:nvPr/>
        </p:nvPicPr>
        <p:blipFill rotWithShape="1">
          <a:blip r:embed="rId3"/>
          <a:srcRect l="15596"/>
          <a:stretch/>
        </p:blipFill>
        <p:spPr>
          <a:xfrm>
            <a:off x="153456" y="883146"/>
            <a:ext cx="5730106" cy="5091707"/>
          </a:xfrm>
          <a:prstGeom prst="rect">
            <a:avLst/>
          </a:prstGeom>
        </p:spPr>
      </p:pic>
    </p:spTree>
    <p:extLst>
      <p:ext uri="{BB962C8B-B14F-4D97-AF65-F5344CB8AC3E}">
        <p14:creationId xmlns:p14="http://schemas.microsoft.com/office/powerpoint/2010/main" val="2780301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5C7C-0C6D-1241-93C1-90892199F22B}"/>
              </a:ext>
            </a:extLst>
          </p:cNvPr>
          <p:cNvSpPr>
            <a:spLocks noGrp="1"/>
          </p:cNvSpPr>
          <p:nvPr>
            <p:ph type="title"/>
          </p:nvPr>
        </p:nvSpPr>
        <p:spPr/>
        <p:txBody>
          <a:bodyPr>
            <a:normAutofit/>
          </a:bodyPr>
          <a:lstStyle/>
          <a:p>
            <a:r>
              <a:rPr lang="en-US" dirty="0"/>
              <a:t>Teaching pre- and in-service teachers </a:t>
            </a:r>
          </a:p>
        </p:txBody>
      </p:sp>
      <p:pic>
        <p:nvPicPr>
          <p:cNvPr id="5" name="Picture 4">
            <a:extLst>
              <a:ext uri="{FF2B5EF4-FFF2-40B4-BE49-F238E27FC236}">
                <a16:creationId xmlns:a16="http://schemas.microsoft.com/office/drawing/2014/main" id="{8D407369-3D6C-E944-AF5F-11B33601F8EB}"/>
              </a:ext>
            </a:extLst>
          </p:cNvPr>
          <p:cNvPicPr>
            <a:picLocks noChangeAspect="1"/>
          </p:cNvPicPr>
          <p:nvPr/>
        </p:nvPicPr>
        <p:blipFill rotWithShape="1">
          <a:blip r:embed="rId3"/>
          <a:srcRect t="16181" b="17639"/>
          <a:stretch/>
        </p:blipFill>
        <p:spPr>
          <a:xfrm>
            <a:off x="1260496" y="1714499"/>
            <a:ext cx="9674921" cy="4802187"/>
          </a:xfrm>
          <a:prstGeom prst="rect">
            <a:avLst/>
          </a:prstGeom>
        </p:spPr>
      </p:pic>
      <p:sp>
        <p:nvSpPr>
          <p:cNvPr id="6" name="TextBox 5">
            <a:extLst>
              <a:ext uri="{FF2B5EF4-FFF2-40B4-BE49-F238E27FC236}">
                <a16:creationId xmlns:a16="http://schemas.microsoft.com/office/drawing/2014/main" id="{BF8E627B-ED0A-8F44-95A9-C0D933EC9D59}"/>
              </a:ext>
            </a:extLst>
          </p:cNvPr>
          <p:cNvSpPr txBox="1"/>
          <p:nvPr/>
        </p:nvSpPr>
        <p:spPr>
          <a:xfrm>
            <a:off x="1075765" y="53384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3457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A53B-39FD-944C-989D-4AC8A3F4F3F3}"/>
              </a:ext>
            </a:extLst>
          </p:cNvPr>
          <p:cNvSpPr>
            <a:spLocks noGrp="1"/>
          </p:cNvSpPr>
          <p:nvPr>
            <p:ph type="title"/>
          </p:nvPr>
        </p:nvSpPr>
        <p:spPr/>
        <p:txBody>
          <a:bodyPr>
            <a:normAutofit/>
          </a:bodyPr>
          <a:lstStyle/>
          <a:p>
            <a:r>
              <a:rPr lang="en-US" dirty="0"/>
              <a:t>Learning to collaborate on a puppet skit</a:t>
            </a:r>
          </a:p>
        </p:txBody>
      </p:sp>
      <p:pic>
        <p:nvPicPr>
          <p:cNvPr id="5" name="Content Placeholder 4">
            <a:extLst>
              <a:ext uri="{FF2B5EF4-FFF2-40B4-BE49-F238E27FC236}">
                <a16:creationId xmlns:a16="http://schemas.microsoft.com/office/drawing/2014/main" id="{0C2D7CDF-5290-7147-90BB-40DD31F5E64C}"/>
              </a:ext>
            </a:extLst>
          </p:cNvPr>
          <p:cNvPicPr>
            <a:picLocks noGrp="1" noChangeAspect="1"/>
          </p:cNvPicPr>
          <p:nvPr>
            <p:ph idx="1"/>
          </p:nvPr>
        </p:nvPicPr>
        <p:blipFill>
          <a:blip r:embed="rId2"/>
          <a:stretch>
            <a:fillRect/>
          </a:stretch>
        </p:blipFill>
        <p:spPr>
          <a:xfrm>
            <a:off x="2651125" y="1562101"/>
            <a:ext cx="6889749" cy="5167312"/>
          </a:xfrm>
        </p:spPr>
      </p:pic>
    </p:spTree>
    <p:extLst>
      <p:ext uri="{BB962C8B-B14F-4D97-AF65-F5344CB8AC3E}">
        <p14:creationId xmlns:p14="http://schemas.microsoft.com/office/powerpoint/2010/main" val="291122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499" y="58590"/>
            <a:ext cx="8229600" cy="1113141"/>
          </a:xfrm>
        </p:spPr>
        <p:txBody>
          <a:bodyPr/>
          <a:lstStyle/>
          <a:p>
            <a:r>
              <a:rPr lang="en-US" dirty="0"/>
              <a:t>Carol Sterling</a:t>
            </a:r>
          </a:p>
        </p:txBody>
      </p:sp>
      <p:sp>
        <p:nvSpPr>
          <p:cNvPr id="4" name="Rectangle 3"/>
          <p:cNvSpPr/>
          <p:nvPr/>
        </p:nvSpPr>
        <p:spPr>
          <a:xfrm>
            <a:off x="2272942" y="5042510"/>
            <a:ext cx="7554535" cy="1200329"/>
          </a:xfrm>
          <a:prstGeom prst="rect">
            <a:avLst/>
          </a:prstGeom>
        </p:spPr>
        <p:txBody>
          <a:bodyPr wrap="square">
            <a:spAutoFit/>
          </a:bodyPr>
          <a:lstStyle/>
          <a:p>
            <a:pPr algn="ctr"/>
            <a:r>
              <a:rPr lang="en-US" dirty="0"/>
              <a:t>Carol Sterling’s work as an educational puppeteer has focused on integrating puppetry into the elementary and high school curriculum. She works in schools and colleges of education, and conducts professional development programs for teachers, parents and librarians, as well as workshops for young people.</a:t>
            </a:r>
          </a:p>
        </p:txBody>
      </p:sp>
      <p:pic>
        <p:nvPicPr>
          <p:cNvPr id="5" name="Picture 4" descr="IMG_8554.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7127" y="1171731"/>
            <a:ext cx="4186163" cy="3758764"/>
          </a:xfrm>
          <a:prstGeom prst="rect">
            <a:avLst/>
          </a:prstGeom>
        </p:spPr>
      </p:pic>
    </p:spTree>
    <p:extLst>
      <p:ext uri="{BB962C8B-B14F-4D97-AF65-F5344CB8AC3E}">
        <p14:creationId xmlns:p14="http://schemas.microsoft.com/office/powerpoint/2010/main" val="2494504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99D0-E5F7-4D45-BB32-CEDC4D1B6F49}"/>
              </a:ext>
            </a:extLst>
          </p:cNvPr>
          <p:cNvSpPr>
            <a:spLocks noGrp="1"/>
          </p:cNvSpPr>
          <p:nvPr>
            <p:ph type="title"/>
          </p:nvPr>
        </p:nvSpPr>
        <p:spPr>
          <a:xfrm>
            <a:off x="838199" y="158048"/>
            <a:ext cx="10515600" cy="1325563"/>
          </a:xfrm>
        </p:spPr>
        <p:txBody>
          <a:bodyPr>
            <a:normAutofit/>
          </a:bodyPr>
          <a:lstStyle/>
          <a:p>
            <a:r>
              <a:rPr lang="en-US" dirty="0"/>
              <a:t>Teacher workshop using recycled materials</a:t>
            </a:r>
          </a:p>
        </p:txBody>
      </p:sp>
      <p:pic>
        <p:nvPicPr>
          <p:cNvPr id="5" name="Content Placeholder 4">
            <a:extLst>
              <a:ext uri="{FF2B5EF4-FFF2-40B4-BE49-F238E27FC236}">
                <a16:creationId xmlns:a16="http://schemas.microsoft.com/office/drawing/2014/main" id="{3B2C202A-D787-654D-B463-0E87C57ACF56}"/>
              </a:ext>
            </a:extLst>
          </p:cNvPr>
          <p:cNvPicPr>
            <a:picLocks noGrp="1" noChangeAspect="1"/>
          </p:cNvPicPr>
          <p:nvPr>
            <p:ph idx="1"/>
          </p:nvPr>
        </p:nvPicPr>
        <p:blipFill>
          <a:blip r:embed="rId2"/>
          <a:stretch>
            <a:fillRect/>
          </a:stretch>
        </p:blipFill>
        <p:spPr>
          <a:xfrm>
            <a:off x="2489791" y="1290639"/>
            <a:ext cx="7212417" cy="5409313"/>
          </a:xfrm>
        </p:spPr>
      </p:pic>
    </p:spTree>
    <p:extLst>
      <p:ext uri="{BB962C8B-B14F-4D97-AF65-F5344CB8AC3E}">
        <p14:creationId xmlns:p14="http://schemas.microsoft.com/office/powerpoint/2010/main" val="49844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4628-438D-6E47-96BE-832C6C135ABF}"/>
              </a:ext>
            </a:extLst>
          </p:cNvPr>
          <p:cNvSpPr>
            <a:spLocks noGrp="1"/>
          </p:cNvSpPr>
          <p:nvPr>
            <p:ph type="title"/>
          </p:nvPr>
        </p:nvSpPr>
        <p:spPr/>
        <p:txBody>
          <a:bodyPr>
            <a:normAutofit/>
          </a:bodyPr>
          <a:lstStyle/>
          <a:p>
            <a:r>
              <a:rPr lang="en-US" dirty="0"/>
              <a:t>Teaching senior citizens in NYC Chinatown</a:t>
            </a:r>
            <a:br>
              <a:rPr lang="en-US" dirty="0"/>
            </a:br>
            <a:endParaRPr lang="en-US" dirty="0"/>
          </a:p>
        </p:txBody>
      </p:sp>
      <p:pic>
        <p:nvPicPr>
          <p:cNvPr id="5" name="Content Placeholder 4">
            <a:extLst>
              <a:ext uri="{FF2B5EF4-FFF2-40B4-BE49-F238E27FC236}">
                <a16:creationId xmlns:a16="http://schemas.microsoft.com/office/drawing/2014/main" id="{FBD36581-55E7-F84B-AFD5-6449231C903B}"/>
              </a:ext>
            </a:extLst>
          </p:cNvPr>
          <p:cNvPicPr>
            <a:picLocks noGrp="1" noChangeAspect="1"/>
          </p:cNvPicPr>
          <p:nvPr>
            <p:ph idx="1"/>
          </p:nvPr>
        </p:nvPicPr>
        <p:blipFill rotWithShape="1">
          <a:blip r:embed="rId3"/>
          <a:srcRect t="14047"/>
          <a:stretch/>
        </p:blipFill>
        <p:spPr>
          <a:xfrm>
            <a:off x="4358281" y="1469599"/>
            <a:ext cx="7470645" cy="4815929"/>
          </a:xfrm>
        </p:spPr>
      </p:pic>
      <p:pic>
        <p:nvPicPr>
          <p:cNvPr id="4" name="Content Placeholder 4">
            <a:extLst>
              <a:ext uri="{FF2B5EF4-FFF2-40B4-BE49-F238E27FC236}">
                <a16:creationId xmlns:a16="http://schemas.microsoft.com/office/drawing/2014/main" id="{9F5BFACA-2DC6-DC4A-8DAC-1D799226CDA9}"/>
              </a:ext>
            </a:extLst>
          </p:cNvPr>
          <p:cNvPicPr>
            <a:picLocks noChangeAspect="1"/>
          </p:cNvPicPr>
          <p:nvPr/>
        </p:nvPicPr>
        <p:blipFill>
          <a:blip r:embed="rId4"/>
          <a:stretch>
            <a:fillRect/>
          </a:stretch>
        </p:blipFill>
        <p:spPr>
          <a:xfrm>
            <a:off x="363073" y="1469599"/>
            <a:ext cx="3611946" cy="4815929"/>
          </a:xfrm>
          <a:prstGeom prst="rect">
            <a:avLst/>
          </a:prstGeom>
        </p:spPr>
      </p:pic>
    </p:spTree>
    <p:extLst>
      <p:ext uri="{BB962C8B-B14F-4D97-AF65-F5344CB8AC3E}">
        <p14:creationId xmlns:p14="http://schemas.microsoft.com/office/powerpoint/2010/main" val="252803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BEC782D-0160-E243-BC1E-440E566032ED}"/>
              </a:ext>
            </a:extLst>
          </p:cNvPr>
          <p:cNvSpPr>
            <a:spLocks noGrp="1"/>
          </p:cNvSpPr>
          <p:nvPr>
            <p:ph type="title"/>
          </p:nvPr>
        </p:nvSpPr>
        <p:spPr>
          <a:xfrm>
            <a:off x="838200" y="365125"/>
            <a:ext cx="10515600" cy="1325563"/>
          </a:xfrm>
        </p:spPr>
        <p:txBody>
          <a:bodyPr>
            <a:normAutofit/>
          </a:bodyPr>
          <a:lstStyle/>
          <a:p>
            <a:r>
              <a:rPr lang="en-US" sz="3600" dirty="0"/>
              <a:t>In conclusion, it is an honor to be an educational puppeteer and share my skills</a:t>
            </a:r>
          </a:p>
        </p:txBody>
      </p:sp>
      <p:pic>
        <p:nvPicPr>
          <p:cNvPr id="13" name="Content Placeholder 4">
            <a:extLst>
              <a:ext uri="{FF2B5EF4-FFF2-40B4-BE49-F238E27FC236}">
                <a16:creationId xmlns:a16="http://schemas.microsoft.com/office/drawing/2014/main" id="{BFA9DA37-FA51-9443-A29D-540EF1788EBA}"/>
              </a:ext>
            </a:extLst>
          </p:cNvPr>
          <p:cNvPicPr>
            <a:picLocks noGrp="1" noChangeAspect="1"/>
          </p:cNvPicPr>
          <p:nvPr>
            <p:ph idx="1"/>
          </p:nvPr>
        </p:nvPicPr>
        <p:blipFill>
          <a:blip r:embed="rId2"/>
          <a:stretch>
            <a:fillRect/>
          </a:stretch>
        </p:blipFill>
        <p:spPr>
          <a:xfrm>
            <a:off x="2163092" y="1690688"/>
            <a:ext cx="7865815" cy="5117432"/>
          </a:xfrm>
        </p:spPr>
      </p:pic>
    </p:spTree>
    <p:extLst>
      <p:ext uri="{BB962C8B-B14F-4D97-AF65-F5344CB8AC3E}">
        <p14:creationId xmlns:p14="http://schemas.microsoft.com/office/powerpoint/2010/main" val="680296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4BB7-1CE0-FC4A-8DA5-A47AE104E505}"/>
              </a:ext>
            </a:extLst>
          </p:cNvPr>
          <p:cNvSpPr>
            <a:spLocks noGrp="1"/>
          </p:cNvSpPr>
          <p:nvPr>
            <p:ph type="title"/>
          </p:nvPr>
        </p:nvSpPr>
        <p:spPr/>
        <p:txBody>
          <a:bodyPr>
            <a:normAutofit/>
          </a:bodyPr>
          <a:lstStyle/>
          <a:p>
            <a:r>
              <a:rPr lang="en-US" dirty="0"/>
              <a:t>Teaching Early Childhood Grades</a:t>
            </a:r>
          </a:p>
        </p:txBody>
      </p:sp>
      <p:pic>
        <p:nvPicPr>
          <p:cNvPr id="10" name="Content Placeholder 9">
            <a:extLst>
              <a:ext uri="{FF2B5EF4-FFF2-40B4-BE49-F238E27FC236}">
                <a16:creationId xmlns:a16="http://schemas.microsoft.com/office/drawing/2014/main" id="{67A89F85-B51E-C746-9DBD-43A0CBCF3541}"/>
              </a:ext>
            </a:extLst>
          </p:cNvPr>
          <p:cNvPicPr>
            <a:picLocks noGrp="1" noChangeAspect="1"/>
          </p:cNvPicPr>
          <p:nvPr>
            <p:ph idx="1"/>
          </p:nvPr>
        </p:nvPicPr>
        <p:blipFill rotWithShape="1">
          <a:blip r:embed="rId3"/>
          <a:srcRect t="15723"/>
          <a:stretch/>
        </p:blipFill>
        <p:spPr>
          <a:xfrm>
            <a:off x="1804371" y="1690688"/>
            <a:ext cx="8583257" cy="4467225"/>
          </a:xfrm>
        </p:spPr>
      </p:pic>
    </p:spTree>
    <p:extLst>
      <p:ext uri="{BB962C8B-B14F-4D97-AF65-F5344CB8AC3E}">
        <p14:creationId xmlns:p14="http://schemas.microsoft.com/office/powerpoint/2010/main" val="1295956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4FCD4-C035-5B4B-9561-C004CBBC8CA0}"/>
              </a:ext>
            </a:extLst>
          </p:cNvPr>
          <p:cNvSpPr>
            <a:spLocks noGrp="1"/>
          </p:cNvSpPr>
          <p:nvPr>
            <p:ph type="title"/>
          </p:nvPr>
        </p:nvSpPr>
        <p:spPr/>
        <p:txBody>
          <a:bodyPr>
            <a:normAutofit/>
          </a:bodyPr>
          <a:lstStyle/>
          <a:p>
            <a:br>
              <a:rPr lang="en-US" dirty="0"/>
            </a:br>
            <a:endParaRPr lang="en-US" dirty="0"/>
          </a:p>
        </p:txBody>
      </p:sp>
      <p:pic>
        <p:nvPicPr>
          <p:cNvPr id="5" name="Content Placeholder 4">
            <a:extLst>
              <a:ext uri="{FF2B5EF4-FFF2-40B4-BE49-F238E27FC236}">
                <a16:creationId xmlns:a16="http://schemas.microsoft.com/office/drawing/2014/main" id="{094F8D93-2FAC-0241-832B-C4CA64911CB9}"/>
              </a:ext>
            </a:extLst>
          </p:cNvPr>
          <p:cNvPicPr>
            <a:picLocks noGrp="1" noChangeAspect="1"/>
          </p:cNvPicPr>
          <p:nvPr>
            <p:ph idx="1"/>
          </p:nvPr>
        </p:nvPicPr>
        <p:blipFill>
          <a:blip r:embed="rId3"/>
          <a:stretch>
            <a:fillRect/>
          </a:stretch>
        </p:blipFill>
        <p:spPr>
          <a:xfrm>
            <a:off x="3679329" y="206771"/>
            <a:ext cx="4833342" cy="6444457"/>
          </a:xfrm>
        </p:spPr>
      </p:pic>
    </p:spTree>
    <p:extLst>
      <p:ext uri="{BB962C8B-B14F-4D97-AF65-F5344CB8AC3E}">
        <p14:creationId xmlns:p14="http://schemas.microsoft.com/office/powerpoint/2010/main" val="110182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7521-0DEB-2445-95B0-E5AFDC9AF00F}"/>
              </a:ext>
            </a:extLst>
          </p:cNvPr>
          <p:cNvSpPr>
            <a:spLocks noGrp="1"/>
          </p:cNvSpPr>
          <p:nvPr>
            <p:ph type="title"/>
          </p:nvPr>
        </p:nvSpPr>
        <p:spPr>
          <a:xfrm>
            <a:off x="838200" y="352648"/>
            <a:ext cx="10515600" cy="1325563"/>
          </a:xfrm>
        </p:spPr>
        <p:txBody>
          <a:bodyPr>
            <a:normAutofit/>
          </a:bodyPr>
          <a:lstStyle/>
          <a:p>
            <a:r>
              <a:rPr lang="en-US" dirty="0"/>
              <a:t>Teaching Middle School</a:t>
            </a:r>
          </a:p>
        </p:txBody>
      </p:sp>
      <p:pic>
        <p:nvPicPr>
          <p:cNvPr id="7" name="Picture 6">
            <a:extLst>
              <a:ext uri="{FF2B5EF4-FFF2-40B4-BE49-F238E27FC236}">
                <a16:creationId xmlns:a16="http://schemas.microsoft.com/office/drawing/2014/main" id="{44B0EC1E-6C7C-814E-8591-3A30EBD93E31}"/>
              </a:ext>
            </a:extLst>
          </p:cNvPr>
          <p:cNvPicPr>
            <a:picLocks noChangeAspect="1"/>
          </p:cNvPicPr>
          <p:nvPr/>
        </p:nvPicPr>
        <p:blipFill>
          <a:blip r:embed="rId3"/>
          <a:stretch>
            <a:fillRect/>
          </a:stretch>
        </p:blipFill>
        <p:spPr>
          <a:xfrm>
            <a:off x="6657975" y="1838257"/>
            <a:ext cx="4695824" cy="4695824"/>
          </a:xfrm>
          <a:prstGeom prst="rect">
            <a:avLst/>
          </a:prstGeom>
        </p:spPr>
      </p:pic>
      <p:pic>
        <p:nvPicPr>
          <p:cNvPr id="8" name="Content Placeholder 4">
            <a:extLst>
              <a:ext uri="{FF2B5EF4-FFF2-40B4-BE49-F238E27FC236}">
                <a16:creationId xmlns:a16="http://schemas.microsoft.com/office/drawing/2014/main" id="{B26C7926-2A8B-514F-BFFC-7CA79D4D6F81}"/>
              </a:ext>
            </a:extLst>
          </p:cNvPr>
          <p:cNvPicPr>
            <a:picLocks noChangeAspect="1"/>
          </p:cNvPicPr>
          <p:nvPr/>
        </p:nvPicPr>
        <p:blipFill rotWithShape="1">
          <a:blip r:embed="rId4"/>
          <a:srcRect t="16424" r="-6735"/>
          <a:stretch/>
        </p:blipFill>
        <p:spPr>
          <a:xfrm>
            <a:off x="1343026" y="1791712"/>
            <a:ext cx="4514850" cy="4713640"/>
          </a:xfrm>
          <a:prstGeom prst="rect">
            <a:avLst/>
          </a:prstGeom>
        </p:spPr>
      </p:pic>
    </p:spTree>
    <p:extLst>
      <p:ext uri="{BB962C8B-B14F-4D97-AF65-F5344CB8AC3E}">
        <p14:creationId xmlns:p14="http://schemas.microsoft.com/office/powerpoint/2010/main" val="2074293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03FE-C535-B441-B54C-35895B9A9301}"/>
              </a:ext>
            </a:extLst>
          </p:cNvPr>
          <p:cNvSpPr>
            <a:spLocks noGrp="1"/>
          </p:cNvSpPr>
          <p:nvPr>
            <p:ph type="title"/>
          </p:nvPr>
        </p:nvSpPr>
        <p:spPr/>
        <p:txBody>
          <a:bodyPr/>
          <a:lstStyle/>
          <a:p>
            <a:r>
              <a:rPr lang="en-US" dirty="0"/>
              <a:t>The Lion King Junior </a:t>
            </a:r>
          </a:p>
        </p:txBody>
      </p:sp>
      <p:pic>
        <p:nvPicPr>
          <p:cNvPr id="5" name="Content Placeholder 4">
            <a:extLst>
              <a:ext uri="{FF2B5EF4-FFF2-40B4-BE49-F238E27FC236}">
                <a16:creationId xmlns:a16="http://schemas.microsoft.com/office/drawing/2014/main" id="{95FC76D6-3CF8-8F42-8591-31D2D3C71EF8}"/>
              </a:ext>
            </a:extLst>
          </p:cNvPr>
          <p:cNvPicPr>
            <a:picLocks noGrp="1" noChangeAspect="1"/>
          </p:cNvPicPr>
          <p:nvPr>
            <p:ph idx="1"/>
          </p:nvPr>
        </p:nvPicPr>
        <p:blipFill>
          <a:blip r:embed="rId2"/>
          <a:stretch>
            <a:fillRect/>
          </a:stretch>
        </p:blipFill>
        <p:spPr>
          <a:xfrm>
            <a:off x="1281113" y="1271586"/>
            <a:ext cx="3915966" cy="5221289"/>
          </a:xfrm>
        </p:spPr>
      </p:pic>
      <p:pic>
        <p:nvPicPr>
          <p:cNvPr id="7" name="Picture 6">
            <a:extLst>
              <a:ext uri="{FF2B5EF4-FFF2-40B4-BE49-F238E27FC236}">
                <a16:creationId xmlns:a16="http://schemas.microsoft.com/office/drawing/2014/main" id="{73AD5D16-0338-A94F-B16E-6096E8DCDCED}"/>
              </a:ext>
            </a:extLst>
          </p:cNvPr>
          <p:cNvPicPr>
            <a:picLocks noChangeAspect="1"/>
          </p:cNvPicPr>
          <p:nvPr/>
        </p:nvPicPr>
        <p:blipFill>
          <a:blip r:embed="rId3"/>
          <a:stretch>
            <a:fillRect/>
          </a:stretch>
        </p:blipFill>
        <p:spPr>
          <a:xfrm>
            <a:off x="6490100" y="1271588"/>
            <a:ext cx="3915966" cy="5221287"/>
          </a:xfrm>
          <a:prstGeom prst="rect">
            <a:avLst/>
          </a:prstGeom>
        </p:spPr>
      </p:pic>
    </p:spTree>
    <p:extLst>
      <p:ext uri="{BB962C8B-B14F-4D97-AF65-F5344CB8AC3E}">
        <p14:creationId xmlns:p14="http://schemas.microsoft.com/office/powerpoint/2010/main" val="2434561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FE95-3ED3-3C46-BB35-8650A9111428}"/>
              </a:ext>
            </a:extLst>
          </p:cNvPr>
          <p:cNvSpPr>
            <a:spLocks noGrp="1"/>
          </p:cNvSpPr>
          <p:nvPr>
            <p:ph type="title"/>
          </p:nvPr>
        </p:nvSpPr>
        <p:spPr>
          <a:xfrm>
            <a:off x="587754" y="268380"/>
            <a:ext cx="11016490" cy="1325563"/>
          </a:xfrm>
        </p:spPr>
        <p:txBody>
          <a:bodyPr>
            <a:normAutofit/>
          </a:bodyPr>
          <a:lstStyle/>
          <a:p>
            <a:r>
              <a:rPr lang="en-US" dirty="0"/>
              <a:t>Publicizing the puppetry program</a:t>
            </a:r>
          </a:p>
        </p:txBody>
      </p:sp>
      <p:pic>
        <p:nvPicPr>
          <p:cNvPr id="5" name="Content Placeholder 4">
            <a:extLst>
              <a:ext uri="{FF2B5EF4-FFF2-40B4-BE49-F238E27FC236}">
                <a16:creationId xmlns:a16="http://schemas.microsoft.com/office/drawing/2014/main" id="{78ACF904-08D3-6548-9657-204DB33C3711}"/>
              </a:ext>
            </a:extLst>
          </p:cNvPr>
          <p:cNvPicPr>
            <a:picLocks noGrp="1" noChangeAspect="1"/>
          </p:cNvPicPr>
          <p:nvPr>
            <p:ph idx="1"/>
          </p:nvPr>
        </p:nvPicPr>
        <p:blipFill>
          <a:blip r:embed="rId2"/>
          <a:stretch>
            <a:fillRect/>
          </a:stretch>
        </p:blipFill>
        <p:spPr>
          <a:xfrm>
            <a:off x="2609718" y="1360197"/>
            <a:ext cx="6972564" cy="5229423"/>
          </a:xfrm>
        </p:spPr>
      </p:pic>
    </p:spTree>
    <p:extLst>
      <p:ext uri="{BB962C8B-B14F-4D97-AF65-F5344CB8AC3E}">
        <p14:creationId xmlns:p14="http://schemas.microsoft.com/office/powerpoint/2010/main" val="1598823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9D17-18B4-4D4C-BBAF-C0ACAF30E67D}"/>
              </a:ext>
            </a:extLst>
          </p:cNvPr>
          <p:cNvSpPr>
            <a:spLocks noGrp="1"/>
          </p:cNvSpPr>
          <p:nvPr>
            <p:ph type="title"/>
          </p:nvPr>
        </p:nvSpPr>
        <p:spPr>
          <a:xfrm>
            <a:off x="528918" y="341312"/>
            <a:ext cx="10515600" cy="1325563"/>
          </a:xfrm>
        </p:spPr>
        <p:txBody>
          <a:bodyPr>
            <a:normAutofit fontScale="90000"/>
          </a:bodyPr>
          <a:lstStyle/>
          <a:p>
            <a:r>
              <a:rPr lang="en-US" dirty="0"/>
              <a:t>Teaching High School </a:t>
            </a:r>
            <a:br>
              <a:rPr lang="en-US" dirty="0"/>
            </a:br>
            <a:br>
              <a:rPr lang="en-US" dirty="0"/>
            </a:br>
            <a:endParaRPr lang="en-US" sz="1300" dirty="0"/>
          </a:p>
        </p:txBody>
      </p:sp>
      <p:pic>
        <p:nvPicPr>
          <p:cNvPr id="5" name="Picture 4">
            <a:extLst>
              <a:ext uri="{FF2B5EF4-FFF2-40B4-BE49-F238E27FC236}">
                <a16:creationId xmlns:a16="http://schemas.microsoft.com/office/drawing/2014/main" id="{35F78639-F0E8-544F-97A8-E4DA1817AB5C}"/>
              </a:ext>
            </a:extLst>
          </p:cNvPr>
          <p:cNvPicPr>
            <a:picLocks noChangeAspect="1"/>
          </p:cNvPicPr>
          <p:nvPr/>
        </p:nvPicPr>
        <p:blipFill rotWithShape="1">
          <a:blip r:embed="rId3"/>
          <a:srcRect b="5533"/>
          <a:stretch/>
        </p:blipFill>
        <p:spPr>
          <a:xfrm>
            <a:off x="1983581" y="889397"/>
            <a:ext cx="8224837" cy="5827316"/>
          </a:xfrm>
          <a:prstGeom prst="rect">
            <a:avLst/>
          </a:prstGeom>
        </p:spPr>
      </p:pic>
    </p:spTree>
    <p:extLst>
      <p:ext uri="{BB962C8B-B14F-4D97-AF65-F5344CB8AC3E}">
        <p14:creationId xmlns:p14="http://schemas.microsoft.com/office/powerpoint/2010/main" val="10670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000303be.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9864" t="10607" r="-19864" b="4520"/>
          <a:stretch/>
        </p:blipFill>
        <p:spPr>
          <a:xfrm>
            <a:off x="861553" y="1350657"/>
            <a:ext cx="10468893" cy="4886576"/>
          </a:xfrm>
        </p:spPr>
      </p:pic>
      <p:sp>
        <p:nvSpPr>
          <p:cNvPr id="3" name="Title 1">
            <a:extLst>
              <a:ext uri="{FF2B5EF4-FFF2-40B4-BE49-F238E27FC236}">
                <a16:creationId xmlns:a16="http://schemas.microsoft.com/office/drawing/2014/main" id="{402400BD-E00E-2148-B1C6-EF432F0ECB2E}"/>
              </a:ext>
            </a:extLst>
          </p:cNvPr>
          <p:cNvSpPr>
            <a:spLocks noGrp="1"/>
          </p:cNvSpPr>
          <p:nvPr>
            <p:ph type="title"/>
          </p:nvPr>
        </p:nvSpPr>
        <p:spPr>
          <a:xfrm>
            <a:off x="838200" y="222250"/>
            <a:ext cx="10515600" cy="1325563"/>
          </a:xfrm>
        </p:spPr>
        <p:txBody>
          <a:bodyPr/>
          <a:lstStyle/>
          <a:p>
            <a:r>
              <a:rPr lang="en-US" dirty="0"/>
              <a:t>Baseball Heroes at Yankee Stadium</a:t>
            </a:r>
          </a:p>
        </p:txBody>
      </p:sp>
    </p:spTree>
    <p:extLst>
      <p:ext uri="{BB962C8B-B14F-4D97-AF65-F5344CB8AC3E}">
        <p14:creationId xmlns:p14="http://schemas.microsoft.com/office/powerpoint/2010/main" val="3595566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280</Words>
  <Application>Microsoft Macintosh PowerPoint</Application>
  <PresentationFormat>Widescreen</PresentationFormat>
  <Paragraphs>32</Paragraphs>
  <Slides>22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Carol Sterling</vt:lpstr>
      <vt:lpstr>Teaching Early Childhood Grades</vt:lpstr>
      <vt:lpstr> </vt:lpstr>
      <vt:lpstr>Teaching Middle School</vt:lpstr>
      <vt:lpstr>The Lion King Junior </vt:lpstr>
      <vt:lpstr>Publicizing the puppetry program</vt:lpstr>
      <vt:lpstr>Teaching High School   </vt:lpstr>
      <vt:lpstr>Baseball Heroes at Yankee Stadium</vt:lpstr>
      <vt:lpstr>PowerPoint Presentation</vt:lpstr>
      <vt:lpstr>PowerPoint Presentation</vt:lpstr>
      <vt:lpstr>PowerPoint Presentation</vt:lpstr>
      <vt:lpstr>PowerPoint Presentation</vt:lpstr>
      <vt:lpstr>PowerPoint Presentation</vt:lpstr>
      <vt:lpstr>Historical puppets - Mother Theresa in India</vt:lpstr>
      <vt:lpstr>Giant Puppets made by in-service teachers in Uganda</vt:lpstr>
      <vt:lpstr>PowerPoint Presentation</vt:lpstr>
      <vt:lpstr>Teaching pre- and in-service teachers </vt:lpstr>
      <vt:lpstr>Learning to collaborate on a puppet skit</vt:lpstr>
      <vt:lpstr>Teacher workshop using recycled materials</vt:lpstr>
      <vt:lpstr>Teaching senior citizens in NYC Chinatown </vt:lpstr>
      <vt:lpstr>In conclusion, it is an honor to be an educational puppeteer and share my skills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Carol Sterling </dc:title>
  <dc:creator>Carol Sterling</dc:creator>
  <cp:lastModifiedBy>Carol Sterling</cp:lastModifiedBy>
  <cp:revision>83</cp:revision>
  <cp:lastPrinted>2022-02-17T17:48:32Z</cp:lastPrinted>
  <dcterms:created xsi:type="dcterms:W3CDTF">2022-02-17T14:28:07Z</dcterms:created>
  <dcterms:modified xsi:type="dcterms:W3CDTF">2022-02-21T20:54:08Z</dcterms:modified>
</cp:coreProperties>
</file>